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08" r:id="rId1"/>
  </p:sldMasterIdLst>
  <p:notesMasterIdLst>
    <p:notesMasterId r:id="rId4"/>
  </p:notesMasterIdLst>
  <p:sldIdLst>
    <p:sldId id="264" r:id="rId2"/>
    <p:sldId id="265" r:id="rId3"/>
  </p:sldIdLst>
  <p:sldSz cx="6858000" cy="9906000" type="A4"/>
  <p:notesSz cx="9926638" cy="6797675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120" userDrawn="1">
          <p15:clr>
            <a:srgbClr val="A4A3A4"/>
          </p15:clr>
        </p15:guide>
        <p15:guide id="2" pos="216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490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4272" y="114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45000" cy="450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1" y="0"/>
            <a:ext cx="4300802" cy="340361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622659" y="0"/>
            <a:ext cx="4302390" cy="340361"/>
          </a:xfrm>
          <a:prstGeom prst="rect">
            <a:avLst/>
          </a:prstGeom>
        </p:spPr>
        <p:txBody>
          <a:bodyPr vert="horz" lIns="91550" tIns="45775" rIns="91550" bIns="45775" rtlCol="0"/>
          <a:lstStyle>
            <a:lvl1pPr algn="r">
              <a:defRPr sz="1200"/>
            </a:lvl1pPr>
          </a:lstStyle>
          <a:p>
            <a:fld id="{466AF980-2B9B-4D0B-8E9D-1989964918E4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168775" y="849313"/>
            <a:ext cx="1589088" cy="22955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550" tIns="45775" rIns="91550" bIns="45775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92983" y="3271600"/>
            <a:ext cx="7940675" cy="2676763"/>
          </a:xfrm>
          <a:prstGeom prst="rect">
            <a:avLst/>
          </a:prstGeom>
        </p:spPr>
        <p:txBody>
          <a:bodyPr vert="horz" lIns="91550" tIns="45775" rIns="91550" bIns="45775" rtlCol="0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1" y="6457315"/>
            <a:ext cx="4300802" cy="340361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622659" y="6457315"/>
            <a:ext cx="4302390" cy="340361"/>
          </a:xfrm>
          <a:prstGeom prst="rect">
            <a:avLst/>
          </a:prstGeom>
        </p:spPr>
        <p:txBody>
          <a:bodyPr vert="horz" lIns="91550" tIns="45775" rIns="91550" bIns="45775" rtlCol="0" anchor="b"/>
          <a:lstStyle>
            <a:lvl1pPr algn="r">
              <a:defRPr sz="1200"/>
            </a:lvl1pPr>
          </a:lstStyle>
          <a:p>
            <a:fld id="{91FFE7D4-F723-473C-AC0B-2BA0DCA8B368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664691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1pPr>
    <a:lvl2pPr marL="419938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2pPr>
    <a:lvl3pPr marL="839876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3pPr>
    <a:lvl4pPr marL="1259815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4pPr>
    <a:lvl5pPr marL="1679753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5pPr>
    <a:lvl6pPr marL="2099691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6pPr>
    <a:lvl7pPr marL="2519629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7pPr>
    <a:lvl8pPr marL="2939567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8pPr>
    <a:lvl9pPr marL="3359506" algn="l" defTabSz="839876" rtl="0" eaLnBrk="1" latinLnBrk="1" hangingPunct="1">
      <a:defRPr sz="1102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5037636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0486469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809525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604481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4910962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1491483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29909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239593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84626771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72019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2922345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EEF138-A742-425B-9618-0BEBAB5AD291}" type="datetimeFigureOut">
              <a:rPr lang="ko-KR" altLang="en-US" smtClean="0"/>
              <a:t>2023-02-23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5BC30BE-BEAD-4C80-8411-173F0E74B83E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9195363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txStyles>
    <p:titleStyle>
      <a:lvl1pPr algn="l" defTabSz="685800" rtl="0" eaLnBrk="1" latinLnBrk="1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1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1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1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6568" y="194354"/>
            <a:ext cx="704985" cy="63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524" dirty="0"/>
              <a:t>상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256568" y="9182913"/>
            <a:ext cx="704985" cy="57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133" dirty="0"/>
              <a:t>하</a:t>
            </a:r>
          </a:p>
        </p:txBody>
      </p:sp>
      <p:grpSp>
        <p:nvGrpSpPr>
          <p:cNvPr id="13" name="그룹 12"/>
          <p:cNvGrpSpPr/>
          <p:nvPr/>
        </p:nvGrpSpPr>
        <p:grpSpPr>
          <a:xfrm>
            <a:off x="442872" y="1969871"/>
            <a:ext cx="5760000" cy="5760000"/>
            <a:chOff x="442872" y="1969871"/>
            <a:chExt cx="5760000" cy="5760000"/>
          </a:xfrm>
        </p:grpSpPr>
        <p:sp>
          <p:nvSpPr>
            <p:cNvPr id="12" name="직사각형 11">
              <a:extLst>
                <a:ext uri="{FF2B5EF4-FFF2-40B4-BE49-F238E27FC236}">
                  <a16:creationId xmlns:a16="http://schemas.microsoft.com/office/drawing/2014/main" id="{7B4A0684-D88E-4D98-8B07-4752E0DE377E}"/>
                </a:ext>
              </a:extLst>
            </p:cNvPr>
            <p:cNvSpPr/>
            <p:nvPr/>
          </p:nvSpPr>
          <p:spPr>
            <a:xfrm>
              <a:off x="442872" y="1969871"/>
              <a:ext cx="5760000" cy="5760000"/>
            </a:xfrm>
            <a:prstGeom prst="rect">
              <a:avLst/>
            </a:prstGeom>
            <a:solidFill>
              <a:schemeClr val="bg1"/>
            </a:solidFill>
            <a:ln w="31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 sz="1756"/>
            </a:p>
          </p:txBody>
        </p:sp>
        <p:pic>
          <p:nvPicPr>
            <p:cNvPr id="10" name="그림 9"/>
            <p:cNvPicPr preferRelativeResize="0">
              <a:picLocks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2872" y="2157491"/>
              <a:ext cx="5418000" cy="54180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42429148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직사각형 2">
            <a:extLst>
              <a:ext uri="{FF2B5EF4-FFF2-40B4-BE49-F238E27FC236}">
                <a16:creationId xmlns:a16="http://schemas.microsoft.com/office/drawing/2014/main" id="{5DFE9960-908D-880D-3D40-DF1274FF9AA9}"/>
              </a:ext>
            </a:extLst>
          </p:cNvPr>
          <p:cNvSpPr/>
          <p:nvPr/>
        </p:nvSpPr>
        <p:spPr>
          <a:xfrm>
            <a:off x="2153437" y="3322603"/>
            <a:ext cx="2520000" cy="2520000"/>
          </a:xfrm>
          <a:prstGeom prst="rect">
            <a:avLst/>
          </a:prstGeom>
          <a:solidFill>
            <a:schemeClr val="bg1"/>
          </a:solidFill>
          <a:ln w="31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756"/>
          </a:p>
        </p:txBody>
      </p:sp>
      <p:pic>
        <p:nvPicPr>
          <p:cNvPr id="2" name="그림 1">
            <a:extLst>
              <a:ext uri="{FF2B5EF4-FFF2-40B4-BE49-F238E27FC236}">
                <a16:creationId xmlns:a16="http://schemas.microsoft.com/office/drawing/2014/main" id="{0A5C88CD-B440-43C5-1D0A-61C6B0C22394}"/>
              </a:ext>
            </a:extLst>
          </p:cNvPr>
          <p:cNvPicPr>
            <a:picLocks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298" t="14155" r="14256" b="14243"/>
          <a:stretch/>
        </p:blipFill>
        <p:spPr>
          <a:xfrm>
            <a:off x="2349000" y="3515708"/>
            <a:ext cx="2160000" cy="21600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9A73CA5-6DAA-83A8-D29D-3C828E174DE7}"/>
              </a:ext>
            </a:extLst>
          </p:cNvPr>
          <p:cNvSpPr txBox="1"/>
          <p:nvPr/>
        </p:nvSpPr>
        <p:spPr>
          <a:xfrm>
            <a:off x="256568" y="194354"/>
            <a:ext cx="704985" cy="63466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524" dirty="0"/>
              <a:t>상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E20D2DA-E7A5-21E1-44B6-53E9EF8055D3}"/>
              </a:ext>
            </a:extLst>
          </p:cNvPr>
          <p:cNvSpPr txBox="1"/>
          <p:nvPr/>
        </p:nvSpPr>
        <p:spPr>
          <a:xfrm>
            <a:off x="256568" y="9182913"/>
            <a:ext cx="704985" cy="57445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133" dirty="0"/>
              <a:t>하</a:t>
            </a:r>
          </a:p>
        </p:txBody>
      </p:sp>
    </p:spTree>
    <p:extLst>
      <p:ext uri="{BB962C8B-B14F-4D97-AF65-F5344CB8AC3E}">
        <p14:creationId xmlns:p14="http://schemas.microsoft.com/office/powerpoint/2010/main" val="250982721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322</TotalTime>
  <Words>4</Words>
  <Application>Microsoft Office PowerPoint</Application>
  <PresentationFormat>A4 용지(210x297mm)</PresentationFormat>
  <Paragraphs>4</Paragraphs>
  <Slides>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</vt:i4>
      </vt:variant>
    </vt:vector>
  </HeadingPairs>
  <TitlesOfParts>
    <vt:vector size="7" baseType="lpstr">
      <vt:lpstr>맑은 고딕</vt:lpstr>
      <vt:lpstr>Arial</vt:lpstr>
      <vt:lpstr>Calibri</vt:lpstr>
      <vt:lpstr>Calibri Light</vt:lpstr>
      <vt:lpstr>Office 테마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 원회</dc:creator>
  <cp:lastModifiedBy>KIM WONHOI</cp:lastModifiedBy>
  <cp:revision>20</cp:revision>
  <cp:lastPrinted>2023-02-22T23:16:38Z</cp:lastPrinted>
  <dcterms:created xsi:type="dcterms:W3CDTF">2020-05-06T00:25:42Z</dcterms:created>
  <dcterms:modified xsi:type="dcterms:W3CDTF">2023-02-22T23:53:44Z</dcterms:modified>
</cp:coreProperties>
</file>